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6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0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6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88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6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4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8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5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9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6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4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Professionele ontwikkeling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713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Inleiding op het vak en de planning doornemen</a:t>
            </a:r>
          </a:p>
          <a:p>
            <a:r>
              <a:rPr lang="nl-NL" dirty="0"/>
              <a:t>Casus schrijven, in groepjes evalueren en klassikaal nabespreken</a:t>
            </a:r>
          </a:p>
          <a:p>
            <a:r>
              <a:rPr lang="nl-NL" dirty="0"/>
              <a:t>Theorie beroepsmatig handelen</a:t>
            </a:r>
          </a:p>
          <a:p>
            <a:r>
              <a:rPr lang="nl-NL" dirty="0"/>
              <a:t>Brainstorm sessie (Wat is beroepsmatig handelen?)</a:t>
            </a:r>
          </a:p>
        </p:txBody>
      </p:sp>
    </p:spTree>
    <p:extLst>
      <p:ext uri="{BB962C8B-B14F-4D97-AF65-F5344CB8AC3E}">
        <p14:creationId xmlns:p14="http://schemas.microsoft.com/office/powerpoint/2010/main" val="101663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 op vak / Planning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Doel van het vak</a:t>
            </a:r>
          </a:p>
          <a:p>
            <a:r>
              <a:rPr lang="nl-NL" dirty="0"/>
              <a:t>Eindproduct</a:t>
            </a:r>
          </a:p>
          <a:p>
            <a:r>
              <a:rPr lang="nl-NL" dirty="0"/>
              <a:t>Planning (wiki)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378" y="2583149"/>
            <a:ext cx="3292719" cy="329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8153" y="2641869"/>
            <a:ext cx="5908544" cy="3317875"/>
          </a:xfrm>
        </p:spPr>
      </p:pic>
      <p:sp>
        <p:nvSpPr>
          <p:cNvPr id="5" name="Tekstvak 4"/>
          <p:cNvSpPr txBox="1"/>
          <p:nvPr/>
        </p:nvSpPr>
        <p:spPr>
          <a:xfrm>
            <a:off x="1295402" y="2641869"/>
            <a:ext cx="3797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Uitleg werkvorm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Klassikaal nabespreken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61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beroepsmatig handelen?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Manier waarop je werkt als professional</a:t>
            </a:r>
          </a:p>
          <a:p>
            <a:r>
              <a:rPr lang="nl-NL" dirty="0"/>
              <a:t>Handelen vanuit je beroep en vanuit jezelf</a:t>
            </a:r>
          </a:p>
          <a:p>
            <a:r>
              <a:rPr lang="nl-NL" dirty="0"/>
              <a:t>Reflecteren op beroepsmatig handelen</a:t>
            </a:r>
          </a:p>
        </p:txBody>
      </p:sp>
    </p:spTree>
    <p:extLst>
      <p:ext uri="{BB962C8B-B14F-4D97-AF65-F5344CB8AC3E}">
        <p14:creationId xmlns:p14="http://schemas.microsoft.com/office/powerpoint/2010/main" val="40151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4400" u="sng" dirty="0">
                <a:latin typeface="Bernard MT Condensed" panose="02050806060905020404" pitchFamily="18" charset="0"/>
              </a:rPr>
              <a:t>Wat valt er onder beroepsmatig handelen?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10" y="4216400"/>
            <a:ext cx="5715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3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80</Words>
  <Application>Microsoft Office PowerPoint</Application>
  <PresentationFormat>Breedbeeld</PresentationFormat>
  <Paragraphs>20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Bernard MT Condensed</vt:lpstr>
      <vt:lpstr>Garamond</vt:lpstr>
      <vt:lpstr>Organisch</vt:lpstr>
      <vt:lpstr>Professionele ontwikkeling</vt:lpstr>
      <vt:lpstr>Les programma</vt:lpstr>
      <vt:lpstr>Inleiding op vak / Planning</vt:lpstr>
      <vt:lpstr>Casus</vt:lpstr>
      <vt:lpstr>Wat is beroepsmatig handelen?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Professionele ontwikkeling</dc:title>
  <dc:creator>Denise Dobber</dc:creator>
  <cp:lastModifiedBy>Denise Dobber</cp:lastModifiedBy>
  <cp:revision>3</cp:revision>
  <dcterms:created xsi:type="dcterms:W3CDTF">2017-02-09T14:06:24Z</dcterms:created>
  <dcterms:modified xsi:type="dcterms:W3CDTF">2017-02-13T11:54:17Z</dcterms:modified>
</cp:coreProperties>
</file>